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0" r:id="rId7"/>
    <p:sldId id="264" r:id="rId8"/>
    <p:sldId id="263" r:id="rId9"/>
    <p:sldId id="25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1"/>
    <p:restoredTop sz="94682"/>
  </p:normalViewPr>
  <p:slideViewPr>
    <p:cSldViewPr snapToGrid="0" snapToObjects="1">
      <p:cViewPr varScale="1">
        <p:scale>
          <a:sx n="102" d="100"/>
          <a:sy n="102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D6774-BF63-6D4B-A1A9-294DB6A22BE8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AE73C-095C-D548-8B46-F6803858BC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7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9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24448"/>
            <a:ext cx="12192000" cy="5933552"/>
          </a:xfrm>
          <a:prstGeom prst="rect">
            <a:avLst/>
          </a:prstGeom>
          <a:gradFill>
            <a:gsLst>
              <a:gs pos="93000">
                <a:schemeClr val="bg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95" y="0"/>
            <a:ext cx="11661951" cy="92444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9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8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6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99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589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57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09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9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648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824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0895" y="1767822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589060" y="6131860"/>
            <a:ext cx="5580529" cy="72614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pic>
        <p:nvPicPr>
          <p:cNvPr id="8" name="Picture 2" descr="-team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52520" cy="13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96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4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1"/>
            <a:ext cx="4368796" cy="6857999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4" name="Shape 44"/>
          <p:cNvSpPr txBox="1"/>
          <p:nvPr/>
        </p:nvSpPr>
        <p:spPr>
          <a:xfrm rot="10800000" flipH="1">
            <a:off x="4368800" y="34"/>
            <a:ext cx="7823200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1120302" y="3248498"/>
            <a:ext cx="6857999" cy="361004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98237" y="70667"/>
            <a:ext cx="3743999" cy="1271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01434" y="1344800"/>
            <a:ext cx="3743999" cy="421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9633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-team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0337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18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24448"/>
            <a:ext cx="12192000" cy="5933552"/>
          </a:xfrm>
          <a:prstGeom prst="rect">
            <a:avLst/>
          </a:prstGeom>
          <a:gradFill>
            <a:gsLst>
              <a:gs pos="93000">
                <a:schemeClr val="bg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solidFill>
                <a:schemeClr val="tx2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95" y="0"/>
            <a:ext cx="11661951" cy="92444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2FE7E1-277E-9C4C-8697-4AFA00019C60}" type="datetimeFigureOut">
              <a:rPr lang="fr-FR" smtClean="0"/>
              <a:pPr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B3BB2E-CBAD-2D49-B911-75C48B0EAEA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49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95" y="0"/>
            <a:ext cx="11661951" cy="924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2FE7E1-277E-9C4C-8697-4AFA00019C60}" type="datetimeFigureOut">
              <a:rPr lang="fr-FR" smtClean="0"/>
              <a:pPr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AB3BB2E-CBAD-2D49-B911-75C48B0EAEA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>
          <a:xfrm>
            <a:off x="8135938" y="0"/>
            <a:ext cx="4056062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8126039" y="4692650"/>
            <a:ext cx="4056531" cy="2165350"/>
          </a:xfrm>
          <a:solidFill>
            <a:schemeClr val="accent3">
              <a:alpha val="2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fr-FR" dirty="0" smtClean="0"/>
              <a:t>Titre 3</a:t>
            </a:r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468" y="0"/>
            <a:ext cx="4056062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92650"/>
            <a:ext cx="4056531" cy="2165350"/>
          </a:xfrm>
          <a:solidFill>
            <a:schemeClr val="accent3">
              <a:alpha val="2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fr-FR" dirty="0" smtClean="0"/>
              <a:t>Titre 1</a:t>
            </a:r>
            <a:endParaRPr lang="fr-FR" dirty="0"/>
          </a:p>
        </p:txBody>
      </p:sp>
      <p:sp>
        <p:nvSpPr>
          <p:cNvPr id="15" name="Espace réservé du contenu 11"/>
          <p:cNvSpPr>
            <a:spLocks noGrp="1"/>
          </p:cNvSpPr>
          <p:nvPr>
            <p:ph sz="quarter" idx="16"/>
          </p:nvPr>
        </p:nvSpPr>
        <p:spPr>
          <a:xfrm>
            <a:off x="4069977" y="0"/>
            <a:ext cx="4056062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4069509" y="4692650"/>
            <a:ext cx="4056531" cy="2165350"/>
          </a:xfrm>
          <a:solidFill>
            <a:schemeClr val="accent3">
              <a:alpha val="2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fr-FR" dirty="0" smtClean="0"/>
              <a:t>Titre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6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4042517" y="4787156"/>
            <a:ext cx="8126510" cy="1186710"/>
          </a:xfrm>
          <a:solidFill>
            <a:schemeClr val="accent6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5</a:t>
            </a:r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468" y="0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4069509" y="0"/>
            <a:ext cx="812249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1</a:t>
            </a:r>
            <a:endParaRPr lang="fr-FR" dirty="0"/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1196789"/>
            <a:ext cx="811614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2</a:t>
            </a:r>
            <a:endParaRPr lang="fr-FR" dirty="0"/>
          </a:p>
        </p:txBody>
      </p:sp>
      <p:sp>
        <p:nvSpPr>
          <p:cNvPr id="8" name="Espace réservé du contenu 11"/>
          <p:cNvSpPr>
            <a:spLocks noGrp="1"/>
          </p:cNvSpPr>
          <p:nvPr>
            <p:ph sz="quarter" idx="18"/>
          </p:nvPr>
        </p:nvSpPr>
        <p:spPr>
          <a:xfrm>
            <a:off x="8126039" y="1196789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Espace réservé du contenu 11"/>
          <p:cNvSpPr>
            <a:spLocks noGrp="1"/>
          </p:cNvSpPr>
          <p:nvPr>
            <p:ph sz="quarter" idx="19"/>
          </p:nvPr>
        </p:nvSpPr>
        <p:spPr>
          <a:xfrm>
            <a:off x="3547" y="4787157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Espace réservé du contenu 11"/>
          <p:cNvSpPr>
            <a:spLocks noGrp="1"/>
          </p:cNvSpPr>
          <p:nvPr>
            <p:ph sz="quarter" idx="20"/>
          </p:nvPr>
        </p:nvSpPr>
        <p:spPr>
          <a:xfrm>
            <a:off x="11438" y="2393578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4080479" y="2393578"/>
            <a:ext cx="812249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3</a:t>
            </a:r>
            <a:endParaRPr lang="fr-FR" dirty="0"/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3547" y="3580288"/>
            <a:ext cx="811614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4</a:t>
            </a:r>
            <a:endParaRPr lang="fr-FR" dirty="0"/>
          </a:p>
        </p:txBody>
      </p:sp>
      <p:sp>
        <p:nvSpPr>
          <p:cNvPr id="19" name="Espace réservé du contenu 11"/>
          <p:cNvSpPr>
            <a:spLocks noGrp="1"/>
          </p:cNvSpPr>
          <p:nvPr>
            <p:ph sz="quarter" idx="23"/>
          </p:nvPr>
        </p:nvSpPr>
        <p:spPr>
          <a:xfrm>
            <a:off x="8116140" y="3580288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9615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-5400000">
            <a:off x="4670612" y="-663388"/>
            <a:ext cx="6858000" cy="8184776"/>
          </a:xfrm>
          <a:prstGeom prst="rect">
            <a:avLst/>
          </a:prstGeom>
          <a:gradFill>
            <a:gsLst>
              <a:gs pos="97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8160" y="80682"/>
            <a:ext cx="3590464" cy="16462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721" y="1825626"/>
            <a:ext cx="3774139" cy="4911351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4505326" y="336550"/>
            <a:ext cx="7369175" cy="62118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27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-423583" y="423582"/>
            <a:ext cx="6858000" cy="6010835"/>
          </a:xfrm>
          <a:prstGeom prst="rect">
            <a:avLst/>
          </a:prstGeom>
          <a:gradFill>
            <a:gsLst>
              <a:gs pos="97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4589" y="389966"/>
            <a:ext cx="5472953" cy="611841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9635" y="389964"/>
            <a:ext cx="5481919" cy="22725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11" name="Sous-titre 2"/>
          <p:cNvSpPr>
            <a:spLocks noGrp="1"/>
          </p:cNvSpPr>
          <p:nvPr>
            <p:ph type="subTitle" idx="10"/>
          </p:nvPr>
        </p:nvSpPr>
        <p:spPr>
          <a:xfrm>
            <a:off x="219635" y="3292755"/>
            <a:ext cx="5481919" cy="32156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9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>
                <a:lumMod val="100000"/>
              </a:srgbClr>
            </a:gs>
            <a:gs pos="100000">
              <a:schemeClr val="accent5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fld id="{982FE7E1-277E-9C4C-8697-4AFA00019C60}" type="datetimeFigureOut">
              <a:rPr lang="fr-FR" smtClean="0"/>
              <a:pPr/>
              <a:t>17/02/2017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fld id="{1AB3BB2E-CBAD-2D49-B911-75C48B0EAEA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91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6" r:id="rId5"/>
    <p:sldLayoutId id="2147483667" r:id="rId6"/>
    <p:sldLayoutId id="2147483668" r:id="rId7"/>
    <p:sldLayoutId id="2147483663" r:id="rId8"/>
    <p:sldLayoutId id="2147483665" r:id="rId9"/>
    <p:sldLayoutId id="2147483664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9" r:id="rId2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Développement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Lancement du projet YAQS !</a:t>
            </a:r>
            <a:endParaRPr lang="fr-FR" dirty="0"/>
          </a:p>
        </p:txBody>
      </p:sp>
      <p:pic>
        <p:nvPicPr>
          <p:cNvPr id="4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1944" y="3480670"/>
            <a:ext cx="1478756" cy="135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098" y="3629619"/>
            <a:ext cx="1224643" cy="102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8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projet YAQS - description des modules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1920240" y="2529840"/>
            <a:ext cx="2133600" cy="12291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708464" y="2019462"/>
            <a:ext cx="438921" cy="202421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65997" y="2345760"/>
            <a:ext cx="1935932" cy="135350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132320" y="2915920"/>
            <a:ext cx="2504984" cy="94888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69381" y="4777433"/>
            <a:ext cx="2089333" cy="6276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481538" y="4329187"/>
            <a:ext cx="1482382" cy="152709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2480" y="4329187"/>
            <a:ext cx="2295534" cy="119785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78550" flipH="1">
            <a:off x="2817323" y="2085699"/>
            <a:ext cx="5580320" cy="363323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55395" y="1605737"/>
            <a:ext cx="299633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rgbClr val="002060"/>
                </a:solidFill>
              </a:rPr>
              <a:t>Control 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769664" y="5908483"/>
            <a:ext cx="42929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Sound </a:t>
            </a:r>
            <a:r>
              <a:rPr lang="fr-FR" sz="4000" dirty="0" err="1" smtClean="0">
                <a:solidFill>
                  <a:srgbClr val="002060"/>
                </a:solidFill>
              </a:rPr>
              <a:t>environment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5997" y="5554540"/>
            <a:ext cx="186871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002060"/>
                </a:solidFill>
              </a:rPr>
              <a:t>Systems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288370" y="1305891"/>
            <a:ext cx="240521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Navigation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579481" y="1572232"/>
            <a:ext cx="85311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rgbClr val="002060"/>
                </a:solidFill>
              </a:rPr>
              <a:t>I/O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9590" y="2136310"/>
            <a:ext cx="2700739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Instruments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9429589" y="4515045"/>
            <a:ext cx="223170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3D Visual 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System</a:t>
            </a:r>
            <a:endParaRPr lang="fr-FR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projet YAQS - architecture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1920240" y="2529840"/>
            <a:ext cx="2133600" cy="12291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708464" y="2019462"/>
            <a:ext cx="438921" cy="202421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65997" y="2345760"/>
            <a:ext cx="1935932" cy="135350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132320" y="2915920"/>
            <a:ext cx="2504984" cy="94888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69381" y="4777433"/>
            <a:ext cx="2089333" cy="6276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481538" y="4329187"/>
            <a:ext cx="1482382" cy="152709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2480" y="4329187"/>
            <a:ext cx="2295534" cy="119785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55395" y="1605737"/>
            <a:ext cx="299633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Control 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769664" y="5908483"/>
            <a:ext cx="42929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Sound </a:t>
            </a:r>
            <a:r>
              <a:rPr lang="fr-FR" sz="4000" dirty="0" err="1" smtClean="0">
                <a:solidFill>
                  <a:srgbClr val="002060"/>
                </a:solidFill>
              </a:rPr>
              <a:t>environment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5997" y="5554540"/>
            <a:ext cx="186871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002060"/>
                </a:solidFill>
              </a:rPr>
              <a:t>Systems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288370" y="1305891"/>
            <a:ext cx="240521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Navigation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579481" y="1572232"/>
            <a:ext cx="85311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I/O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9590" y="2136310"/>
            <a:ext cx="2700739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Instruments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9429589" y="4515045"/>
            <a:ext cx="223170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3D Visual 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System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" name="Nuage 1"/>
          <p:cNvSpPr/>
          <p:nvPr/>
        </p:nvSpPr>
        <p:spPr>
          <a:xfrm>
            <a:off x="3251728" y="3373120"/>
            <a:ext cx="4805152" cy="21814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re 5"/>
          <p:cNvSpPr/>
          <p:nvPr/>
        </p:nvSpPr>
        <p:spPr>
          <a:xfrm>
            <a:off x="5689502" y="3864805"/>
            <a:ext cx="1004078" cy="118811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0305" y="3956886"/>
            <a:ext cx="1116317" cy="1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17093" y="3754349"/>
            <a:ext cx="3388289" cy="1669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à coins arrondis 2"/>
          <p:cNvSpPr/>
          <p:nvPr/>
        </p:nvSpPr>
        <p:spPr>
          <a:xfrm>
            <a:off x="255396" y="3507288"/>
            <a:ext cx="3139158" cy="1189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projet YAQS - principes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425885" y="3686100"/>
            <a:ext cx="2780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2060"/>
                </a:solidFill>
              </a:rPr>
              <a:t>Module 1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6" name="Cylindre 5"/>
          <p:cNvSpPr/>
          <p:nvPr/>
        </p:nvSpPr>
        <p:spPr>
          <a:xfrm>
            <a:off x="10158608" y="1286568"/>
            <a:ext cx="1661974" cy="1528332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255395" y="5580346"/>
            <a:ext cx="3139159" cy="1189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66175" y="4765424"/>
            <a:ext cx="2014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4000" dirty="0" smtClean="0">
                <a:solidFill>
                  <a:srgbClr val="002060"/>
                </a:solidFill>
              </a:rPr>
              <a:t>…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25885" y="5806045"/>
            <a:ext cx="2780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2060"/>
                </a:solidFill>
              </a:rPr>
              <a:t>Module n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4" name="Éclair 3"/>
          <p:cNvSpPr/>
          <p:nvPr/>
        </p:nvSpPr>
        <p:spPr>
          <a:xfrm>
            <a:off x="5273451" y="2784225"/>
            <a:ext cx="638827" cy="93600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5691" y="1514139"/>
            <a:ext cx="1701592" cy="1701592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5668028" y="3754349"/>
            <a:ext cx="289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</a:rPr>
              <a:t>1 - Lecture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670116" y="4194847"/>
            <a:ext cx="289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</a:rPr>
              <a:t>2 - Traitement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668028" y="4635345"/>
            <a:ext cx="289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</a:rPr>
              <a:t>3 - Ecriture</a:t>
            </a:r>
            <a:endParaRPr lang="fr-FR" sz="3200" dirty="0">
              <a:solidFill>
                <a:srgbClr val="002060"/>
              </a:solidFill>
            </a:endParaRPr>
          </a:p>
        </p:txBody>
      </p:sp>
      <p:cxnSp>
        <p:nvCxnSpPr>
          <p:cNvPr id="10" name="Connecteur en arc 9"/>
          <p:cNvCxnSpPr>
            <a:stCxn id="6" idx="3"/>
            <a:endCxn id="8" idx="3"/>
          </p:cNvCxnSpPr>
          <p:nvPr/>
        </p:nvCxnSpPr>
        <p:spPr>
          <a:xfrm rot="5400000">
            <a:off x="8910410" y="2509873"/>
            <a:ext cx="1774159" cy="2384213"/>
          </a:xfrm>
          <a:prstGeom prst="curvedConnector2">
            <a:avLst/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36"/>
          <p:cNvCxnSpPr>
            <a:stCxn id="8" idx="1"/>
            <a:endCxn id="3" idx="3"/>
          </p:cNvCxnSpPr>
          <p:nvPr/>
        </p:nvCxnSpPr>
        <p:spPr>
          <a:xfrm rot="10800000">
            <a:off x="3394555" y="4102275"/>
            <a:ext cx="1822539" cy="486785"/>
          </a:xfrm>
          <a:prstGeom prst="curvedConnector3">
            <a:avLst>
              <a:gd name="adj1" fmla="val 50000"/>
            </a:avLst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rc 40"/>
          <p:cNvCxnSpPr>
            <a:stCxn id="8" idx="1"/>
            <a:endCxn id="29" idx="3"/>
          </p:cNvCxnSpPr>
          <p:nvPr/>
        </p:nvCxnSpPr>
        <p:spPr>
          <a:xfrm rot="10800000" flipV="1">
            <a:off x="3394555" y="4589058"/>
            <a:ext cx="1822539" cy="1586273"/>
          </a:xfrm>
          <a:prstGeom prst="curvedConnector3">
            <a:avLst>
              <a:gd name="adj1" fmla="val 50000"/>
            </a:avLst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2302" y="4081350"/>
            <a:ext cx="4087819" cy="881942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fr-FR" sz="3200" i="1" dirty="0" smtClean="0">
                <a:latin typeface="Beirut" charset="-78"/>
                <a:ea typeface="Beirut" charset="-78"/>
                <a:cs typeface="Beirut" charset="-78"/>
              </a:rPr>
              <a:t>Programme du </a:t>
            </a:r>
            <a:r>
              <a:rPr lang="fr-FR" sz="3200" i="1" dirty="0" err="1" smtClean="0">
                <a:latin typeface="Beirut" charset="-78"/>
                <a:ea typeface="Beirut" charset="-78"/>
                <a:cs typeface="Beirut" charset="-78"/>
              </a:rPr>
              <a:t>meetup</a:t>
            </a:r>
            <a:endParaRPr lang="fr" sz="3200" i="1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562873" y="545797"/>
            <a:ext cx="7251392" cy="59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3733" b="1" dirty="0" err="1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Présentation</a:t>
            </a:r>
            <a:r>
              <a:rPr lang="fr-FR" sz="3733" b="1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>Les applications mobiles </a:t>
            </a:r>
            <a:endParaRPr lang="fr-FR" sz="3200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>Survol </a:t>
            </a: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>de </a:t>
            </a:r>
            <a:r>
              <a:rPr lang="fr-FR" sz="3200" dirty="0" err="1">
                <a:latin typeface="Gill Sans" charset="0"/>
                <a:ea typeface="Gill Sans" charset="0"/>
                <a:cs typeface="Gill Sans" charset="0"/>
              </a:rPr>
              <a:t>Qt</a:t>
            </a: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3200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>Zoom </a:t>
            </a: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>sur </a:t>
            </a:r>
            <a:r>
              <a:rPr lang="fr-FR" sz="3200" dirty="0" err="1">
                <a:latin typeface="Gill Sans" charset="0"/>
                <a:ea typeface="Gill Sans" charset="0"/>
                <a:cs typeface="Gill Sans" charset="0"/>
              </a:rPr>
              <a:t>QtQuick</a:t>
            </a: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3733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Lancement YAQS</a:t>
            </a:r>
            <a:r>
              <a:rPr lang="fr-FR" sz="3733" b="1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3733" b="1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3733" b="1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Tour de </a:t>
            </a:r>
            <a:r>
              <a:rPr lang="fr-FR" sz="3733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table et apéro</a:t>
            </a:r>
            <a:endParaRPr lang="fr-FR" sz="3733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609585" indent="-304792" defTabSz="1219170">
              <a:defRPr/>
            </a:pPr>
            <a:endParaRPr lang="fr" sz="3733" dirty="0">
              <a:latin typeface="Gill Sans" charset="0"/>
              <a:ea typeface="Gill Sans" charset="0"/>
              <a:cs typeface="Gill Sans" charset="0"/>
              <a:sym typeface="Cambri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7" y="1761067"/>
            <a:ext cx="1920000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Retours sur le </a:t>
            </a:r>
            <a:r>
              <a:rPr lang="fr-FR" dirty="0" err="1" smtClean="0"/>
              <a:t>meetup</a:t>
            </a:r>
            <a:r>
              <a:rPr lang="fr-FR" dirty="0" smtClean="0"/>
              <a:t> de Nantes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727"/>
            <a:ext cx="12192000" cy="577827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50434" y="5718875"/>
            <a:ext cx="11341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15aine de </a:t>
            </a:r>
            <a:r>
              <a:rPr lang="fr-FR" sz="4400" dirty="0" err="1" smtClean="0">
                <a:latin typeface="Rockwell" charset="0"/>
                <a:ea typeface="Rockwell" charset="0"/>
                <a:cs typeface="Rockwell" charset="0"/>
              </a:rPr>
              <a:t>meetups</a:t>
            </a:r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 sur </a:t>
            </a:r>
            <a:r>
              <a:rPr lang="fr-FR" sz="4400" dirty="0" err="1" smtClean="0">
                <a:latin typeface="Rockwell" charset="0"/>
                <a:ea typeface="Rockwell" charset="0"/>
                <a:cs typeface="Rockwell" charset="0"/>
              </a:rPr>
              <a:t>Qt</a:t>
            </a:r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 dans le monde</a:t>
            </a:r>
            <a:r>
              <a:rPr lang="mr-IN" sz="44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fr-FR" sz="44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/>
          <p:cNvSpPr/>
          <p:nvPr/>
        </p:nvSpPr>
        <p:spPr>
          <a:xfrm>
            <a:off x="6619770" y="2614783"/>
            <a:ext cx="5297576" cy="3638473"/>
          </a:xfrm>
          <a:prstGeom prst="round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12956" y="2628511"/>
            <a:ext cx="5419493" cy="3638473"/>
          </a:xfrm>
          <a:prstGeom prst="round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Jusqu’à présent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0518" y="3502232"/>
            <a:ext cx="3981773" cy="2203934"/>
          </a:xfrm>
        </p:spPr>
        <p:txBody>
          <a:bodyPr/>
          <a:lstStyle/>
          <a:p>
            <a:r>
              <a:rPr lang="fr-FR" dirty="0" smtClean="0"/>
              <a:t>Présentation (30mn)</a:t>
            </a:r>
          </a:p>
          <a:p>
            <a:r>
              <a:rPr lang="fr-FR" dirty="0" smtClean="0"/>
              <a:t>Tour de table (15mn)</a:t>
            </a:r>
          </a:p>
          <a:p>
            <a:r>
              <a:rPr lang="fr-FR" dirty="0" smtClean="0"/>
              <a:t>Atelier ou projet (1h)</a:t>
            </a:r>
          </a:p>
          <a:p>
            <a:r>
              <a:rPr lang="fr-FR" dirty="0" err="1" smtClean="0"/>
              <a:t>Debrief</a:t>
            </a:r>
            <a:r>
              <a:rPr lang="fr-FR" dirty="0" smtClean="0"/>
              <a:t> (15mn)</a:t>
            </a:r>
          </a:p>
          <a:p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7192191" y="3502232"/>
            <a:ext cx="3981773" cy="22039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Découvrir/Faire connaître </a:t>
            </a:r>
          </a:p>
          <a:p>
            <a:r>
              <a:rPr lang="fr-FR" dirty="0" smtClean="0"/>
              <a:t>Se connaitre / Créer une communauté</a:t>
            </a:r>
          </a:p>
          <a:p>
            <a:r>
              <a:rPr lang="fr-FR" dirty="0" smtClean="0"/>
              <a:t>Monter en compétence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18" y="2085839"/>
            <a:ext cx="1046702" cy="9240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217" y="1818213"/>
            <a:ext cx="1584180" cy="13494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07941" y="2185641"/>
            <a:ext cx="262360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rgbClr val="002060"/>
                </a:solidFill>
              </a:rPr>
              <a:t>Programme</a:t>
            </a:r>
            <a:endParaRPr lang="fr-FR" sz="4000">
              <a:solidFill>
                <a:srgbClr val="00206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939552" y="2204229"/>
            <a:ext cx="202786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rgbClr val="002060"/>
                </a:solidFill>
              </a:rPr>
              <a:t>Objectifs</a:t>
            </a:r>
            <a:endParaRPr lang="fr-FR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1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362" y="1368767"/>
            <a:ext cx="4476436" cy="26289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60" y="1368767"/>
            <a:ext cx="4476436" cy="26289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difficultés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6650" r="32652"/>
          <a:stretch/>
        </p:blipFill>
        <p:spPr>
          <a:xfrm>
            <a:off x="1084882" y="3494115"/>
            <a:ext cx="1751308" cy="2349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70" y="3432660"/>
            <a:ext cx="1821776" cy="2472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/>
          <a:srcRect l="7423" t="9035" r="7766" b="11594"/>
          <a:stretch/>
        </p:blipFill>
        <p:spPr>
          <a:xfrm>
            <a:off x="8369085" y="1503336"/>
            <a:ext cx="2789242" cy="1990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/>
          <a:srcRect l="444" t="20312" r="-444" b="4150"/>
          <a:stretch/>
        </p:blipFill>
        <p:spPr>
          <a:xfrm>
            <a:off x="2593870" y="1677081"/>
            <a:ext cx="3492500" cy="17555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63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1" y="1519264"/>
            <a:ext cx="7421013" cy="5338735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Proposition pour une nouvelle formule !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6886" y="1326866"/>
            <a:ext cx="2146324" cy="28617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210" y="5144413"/>
            <a:ext cx="2958790" cy="17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constante !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43" y="2100649"/>
            <a:ext cx="4035854" cy="4035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27" y="1840469"/>
            <a:ext cx="6169690" cy="40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59" y="4412949"/>
            <a:ext cx="3771900" cy="2159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694" y="4307963"/>
            <a:ext cx="2497435" cy="22540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Nouvelle formule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6650" r="32652"/>
          <a:stretch/>
        </p:blipFill>
        <p:spPr>
          <a:xfrm>
            <a:off x="738887" y="1591174"/>
            <a:ext cx="1751308" cy="2349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89" y="4198779"/>
            <a:ext cx="1821776" cy="2472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/>
          <a:srcRect l="8637" t="8746" b="9032"/>
          <a:stretch/>
        </p:blipFill>
        <p:spPr>
          <a:xfrm>
            <a:off x="4562171" y="1591173"/>
            <a:ext cx="2610679" cy="23495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412" y="1784127"/>
            <a:ext cx="2860934" cy="19635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674" y="1699365"/>
            <a:ext cx="1517914" cy="213632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17603" r="30669"/>
          <a:stretch/>
        </p:blipFill>
        <p:spPr>
          <a:xfrm>
            <a:off x="9926817" y="4160779"/>
            <a:ext cx="1990529" cy="2108200"/>
          </a:xfrm>
          <a:prstGeom prst="rect">
            <a:avLst/>
          </a:prstGeom>
        </p:spPr>
      </p:pic>
      <p:sp>
        <p:nvSpPr>
          <p:cNvPr id="17" name="Flèche vers la droite 16"/>
          <p:cNvSpPr/>
          <p:nvPr/>
        </p:nvSpPr>
        <p:spPr>
          <a:xfrm>
            <a:off x="2940908" y="2471351"/>
            <a:ext cx="1285103" cy="84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a droite 17"/>
          <p:cNvSpPr/>
          <p:nvPr/>
        </p:nvSpPr>
        <p:spPr>
          <a:xfrm>
            <a:off x="2940908" y="5014853"/>
            <a:ext cx="1285103" cy="84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0" y="3983972"/>
            <a:ext cx="12192000" cy="10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projet YAQS (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Qar</a:t>
            </a:r>
            <a:r>
              <a:rPr lang="fr-FR" dirty="0" smtClean="0"/>
              <a:t> Simulator)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1920240" y="2529840"/>
            <a:ext cx="2133600" cy="12291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708464" y="2019462"/>
            <a:ext cx="438921" cy="202421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65997" y="2345760"/>
            <a:ext cx="1935932" cy="135350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132320" y="2915920"/>
            <a:ext cx="2504984" cy="94888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69381" y="4777433"/>
            <a:ext cx="2089333" cy="6276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481538" y="4329187"/>
            <a:ext cx="1482382" cy="152709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2480" y="4329187"/>
            <a:ext cx="2295534" cy="119785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78550" flipH="1">
            <a:off x="2817323" y="2085699"/>
            <a:ext cx="5580320" cy="36332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82" y="1818640"/>
            <a:ext cx="2946418" cy="19607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541" y="4777433"/>
            <a:ext cx="3396540" cy="19020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b="28040"/>
          <a:stretch/>
        </p:blipFill>
        <p:spPr>
          <a:xfrm>
            <a:off x="4536171" y="1544177"/>
            <a:ext cx="1373116" cy="8015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20" y="4825674"/>
            <a:ext cx="2849992" cy="204339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199" y="1519414"/>
            <a:ext cx="1506903" cy="150690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83" y="1455147"/>
            <a:ext cx="2333342" cy="14810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7068" y="5180338"/>
            <a:ext cx="1488713" cy="14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-team" id="{33FA1036-6FA0-8D43-848B-BB8C3BE7763B}" vid="{EF8E3D23-BB9B-DC45-AD65-66A75E742F1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a-team</Template>
  <TotalTime>11873</TotalTime>
  <Words>146</Words>
  <Application>Microsoft Macintosh PowerPoint</Application>
  <PresentationFormat>Grand écran</PresentationFormat>
  <Paragraphs>53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Beirut</vt:lpstr>
      <vt:lpstr>Calibri</vt:lpstr>
      <vt:lpstr>Cambria</vt:lpstr>
      <vt:lpstr>Gill Sans</vt:lpstr>
      <vt:lpstr>Mangal</vt:lpstr>
      <vt:lpstr>Rockwell</vt:lpstr>
      <vt:lpstr>Ubuntu</vt:lpstr>
      <vt:lpstr>Arial</vt:lpstr>
      <vt:lpstr>Thème Office</vt:lpstr>
      <vt:lpstr>Développement</vt:lpstr>
      <vt:lpstr>Programme du meetup</vt:lpstr>
      <vt:lpstr>Retours sur le meetup de Nantes</vt:lpstr>
      <vt:lpstr>Jusqu’à présent…</vt:lpstr>
      <vt:lpstr>Quelques difficultés</vt:lpstr>
      <vt:lpstr>Proposition pour une nouvelle formule !</vt:lpstr>
      <vt:lpstr>Une constante !</vt:lpstr>
      <vt:lpstr>Nouvelle formule</vt:lpstr>
      <vt:lpstr>Le projet YAQS (Yet Another Qar Simulator)</vt:lpstr>
      <vt:lpstr>Le projet YAQS - description des modules</vt:lpstr>
      <vt:lpstr>Le projet YAQS - architecture</vt:lpstr>
      <vt:lpstr>Le projet YAQS - principes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</dc:title>
  <dc:creator>Guillaume Charbonnier</dc:creator>
  <cp:lastModifiedBy>Guillaume Charbonnier</cp:lastModifiedBy>
  <cp:revision>18</cp:revision>
  <dcterms:created xsi:type="dcterms:W3CDTF">2017-02-17T17:57:52Z</dcterms:created>
  <dcterms:modified xsi:type="dcterms:W3CDTF">2017-02-25T23:51:14Z</dcterms:modified>
</cp:coreProperties>
</file>